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38" r:id="rId2"/>
    <p:sldId id="512" r:id="rId3"/>
    <p:sldId id="520" r:id="rId4"/>
    <p:sldId id="521" r:id="rId5"/>
    <p:sldId id="522" r:id="rId6"/>
    <p:sldId id="525" r:id="rId7"/>
    <p:sldId id="536" r:id="rId8"/>
    <p:sldId id="523" r:id="rId9"/>
    <p:sldId id="537" r:id="rId10"/>
    <p:sldId id="533" r:id="rId11"/>
    <p:sldId id="532" r:id="rId12"/>
    <p:sldId id="531" r:id="rId13"/>
    <p:sldId id="530" r:id="rId14"/>
    <p:sldId id="529" r:id="rId15"/>
    <p:sldId id="524" r:id="rId16"/>
    <p:sldId id="535" r:id="rId17"/>
    <p:sldId id="419" r:id="rId18"/>
    <p:sldId id="420" r:id="rId19"/>
    <p:sldId id="519" r:id="rId20"/>
    <p:sldId id="513" r:id="rId21"/>
    <p:sldId id="407" r:id="rId22"/>
    <p:sldId id="408" r:id="rId23"/>
    <p:sldId id="409" r:id="rId24"/>
    <p:sldId id="422" r:id="rId25"/>
    <p:sldId id="423" r:id="rId26"/>
    <p:sldId id="293" r:id="rId27"/>
    <p:sldId id="539" r:id="rId28"/>
    <p:sldId id="577" r:id="rId29"/>
    <p:sldId id="573" r:id="rId30"/>
    <p:sldId id="545" r:id="rId31"/>
    <p:sldId id="451" r:id="rId32"/>
    <p:sldId id="452" r:id="rId33"/>
    <p:sldId id="450" r:id="rId34"/>
    <p:sldId id="485" r:id="rId35"/>
    <p:sldId id="540" r:id="rId36"/>
    <p:sldId id="543" r:id="rId37"/>
    <p:sldId id="54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F4FE-097B-4AAE-A179-E0C413D7A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78AA8-1EE0-4698-8AEF-C93008103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3603-8A28-4E46-A4AF-97917A09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6E10A-98A5-49DF-93C2-5910CFB0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7838A-42E6-4779-964B-C59B52B8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3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FC34-577A-438B-B38C-D80DA4E6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876A5-B6F6-4664-B51E-C7F128B1C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A8FC8-BF15-4F5C-9063-3A54EEB1A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71502-69BA-4695-B793-0E04E685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37F81-5E46-43C7-97AC-B5CE514F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3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066CAD-B4F1-41A2-822B-71C6FD6A5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D80CD-F7B0-4C15-A269-B006FDA65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0906D-646E-4301-BFBD-15F918D3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9001-AABE-40E7-8C8F-BD74ED3F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A854-B993-43A1-8057-B7978D57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2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F3AA-D835-4EFF-B523-DC44A0C6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ED1C-5908-4382-9697-822B93CAD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9B1BF-D0EB-4EF4-B971-06763578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9ED5-7A9E-49D7-8CBB-7C5B4251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22E1-A590-4EBD-AF44-EF5351AF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6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FBCB-3ED6-4B40-8516-8AED417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8E69C-800E-4E57-8ED1-B45F29CF0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AC1D0-1C06-47C1-8950-9C0D407DC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23D8F-A58B-4258-8D01-3C938106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F776-0F98-45A3-B5C7-F2C49D78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FB63-AB0E-4F79-A332-BD22CA47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31FE0-1BB2-4DE7-8D7A-D27A9552F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18850-DF71-4E0B-8082-65E43016B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9343B-7C46-40E4-B83A-5A0AF815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8A3AF-FE34-4B48-A08F-0C50A8F3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FC2B1-443D-4CC8-8DF5-5642B95C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54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FBFE-A00A-4574-8708-7D6D1C7D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5F5A8-BF6D-452A-945A-D589F0FF4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68CE0-071B-48D3-8B14-6F25B181A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89B74-340C-420E-90E9-1EA3B53D7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39F99-F41D-4A26-9881-1971841C5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FBFA1-F55E-44C6-85DB-DF0B7900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D6358-52C2-4E37-8C76-0CA64649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0C02F-B94E-4BA1-BDCA-8FD1295C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7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FE8E-19F2-4317-8522-8871D425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DBF3DE-ABA9-4272-B3AC-95279E0E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DDD4F-B74F-4D60-8277-A0E9C85A5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CD3BD-37BA-498D-8C57-D09DD0CE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2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86D29-57B6-485E-A132-4E746621A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1836A-F136-461F-BA71-814635ECE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2B43F-A466-4C4C-BF98-9E35B596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9F9E-20EB-438D-9925-A6AA41A2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104A-985F-4423-9629-716CF903D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D6BFB-2873-44F0-8114-30005F0FC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106E-BFB6-484D-9E12-B93BA9AC0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703E4-989D-4E02-9DB1-E77908D5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AB775-020B-44D8-83D5-7F8E5CE4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2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D457-04B3-4B36-B5F1-6F63E373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857DE-3F4C-4B07-80BC-CC11267CA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CE739-130D-463D-B015-7003C6A3C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34277-3263-433F-99F5-6918CEDA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242A5-29F0-4F01-AE38-86D3BBAF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7DC84-C082-4A63-8E1C-528D5A47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5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CA34E-3DA1-444B-B6E2-C8BD0198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D3616-67B9-4765-92C8-7160F6F88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54C2E-753B-440B-A4FD-4D7631550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5D123-55B8-4613-8412-7945EA4C744F}" type="datetimeFigureOut">
              <a:rPr lang="en-US" smtClean="0"/>
              <a:t>07/11/2019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E5840-9EB2-47C1-8715-535C6191C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6D96B-886C-4856-B43F-ABFDB3E95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5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2" Type="http://schemas.openxmlformats.org/officeDocument/2006/relationships/image" Target="../media/image23.jp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9C9F-D155-43E0-9B79-3CD8625BCAA5}"/>
              </a:ext>
            </a:extLst>
          </p:cNvPr>
          <p:cNvSpPr txBox="1">
            <a:spLocks/>
          </p:cNvSpPr>
          <p:nvPr/>
        </p:nvSpPr>
        <p:spPr>
          <a:xfrm>
            <a:off x="4391552" y="1865296"/>
            <a:ext cx="3408895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9621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E7CECD-02BB-41BE-849D-04FC28A0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81" y="0"/>
            <a:ext cx="9157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21BB0-E07B-49D1-8B39-83305377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03" y="0"/>
            <a:ext cx="9152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4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099B1A-44CF-4842-BDF5-F661972B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276225"/>
            <a:ext cx="52387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5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66286-BC3A-4714-BA96-4DD7FCAA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38" y="0"/>
            <a:ext cx="7575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1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EECB7-6671-41C5-933A-B2943D0A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24" y="0"/>
            <a:ext cx="838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7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57A1EE-A17C-417E-96A1-34F0A42C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33337"/>
            <a:ext cx="7296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4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84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49EE7-7890-4641-9326-9001E02A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94" y="0"/>
            <a:ext cx="9214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78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22294-7DDD-448C-AC36-9438C083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63" y="0"/>
            <a:ext cx="923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5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31E09-0E2B-4FC1-88EE-C377957A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03" y="798021"/>
            <a:ext cx="5426393" cy="52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0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10320-968F-4EF3-9572-8CA045AD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604837"/>
            <a:ext cx="99536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05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1A4AC-59DD-4F71-B99E-97E1CD7A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7" y="0"/>
            <a:ext cx="9160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5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C8AF8F-702D-44E9-A1FC-E478A6C4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61" y="0"/>
            <a:ext cx="917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49EE33-8678-4AEE-ACC0-40BD1F42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28" y="0"/>
            <a:ext cx="9144000" cy="68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0BE39-E486-4281-8CB4-A6282CFC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16" y="0"/>
            <a:ext cx="9140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3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FEF77-C8FF-41F5-BA5E-FC056160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72" y="0"/>
            <a:ext cx="9168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7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3868" y="2246948"/>
            <a:ext cx="3703994" cy="3702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89069" y="969471"/>
            <a:ext cx="7020358" cy="365847"/>
          </a:xfrm>
          <a:custGeom>
            <a:avLst/>
            <a:gdLst/>
            <a:ahLst/>
            <a:cxnLst/>
            <a:rect l="l" t="t" r="r" b="b"/>
            <a:pathLst>
              <a:path w="10296525" h="536575">
                <a:moveTo>
                  <a:pt x="0" y="0"/>
                </a:moveTo>
                <a:lnTo>
                  <a:pt x="10296143" y="0"/>
                </a:lnTo>
                <a:lnTo>
                  <a:pt x="10296143" y="536448"/>
                </a:lnTo>
                <a:lnTo>
                  <a:pt x="0" y="536448"/>
                </a:lnTo>
                <a:lnTo>
                  <a:pt x="0" y="0"/>
                </a:lnTo>
                <a:close/>
              </a:path>
            </a:pathLst>
          </a:custGeom>
          <a:solidFill>
            <a:srgbClr val="004D8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589069" y="1698914"/>
            <a:ext cx="7020358" cy="365847"/>
          </a:xfrm>
          <a:custGeom>
            <a:avLst/>
            <a:gdLst/>
            <a:ahLst/>
            <a:cxnLst/>
            <a:rect l="l" t="t" r="r" b="b"/>
            <a:pathLst>
              <a:path w="10296525" h="536575">
                <a:moveTo>
                  <a:pt x="0" y="0"/>
                </a:moveTo>
                <a:lnTo>
                  <a:pt x="10296143" y="0"/>
                </a:lnTo>
                <a:lnTo>
                  <a:pt x="10296143" y="536448"/>
                </a:lnTo>
                <a:lnTo>
                  <a:pt x="0" y="536448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809605" y="1094163"/>
            <a:ext cx="109105" cy="135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934296" y="1128452"/>
            <a:ext cx="164176" cy="102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11980" y="1128453"/>
            <a:ext cx="96635" cy="102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225242" y="1094163"/>
            <a:ext cx="27276" cy="22080"/>
          </a:xfrm>
          <a:custGeom>
            <a:avLst/>
            <a:gdLst/>
            <a:ahLst/>
            <a:cxnLst/>
            <a:rect l="l" t="t" r="r" b="b"/>
            <a:pathLst>
              <a:path w="40004" h="32385">
                <a:moveTo>
                  <a:pt x="39624" y="32004"/>
                </a:moveTo>
                <a:lnTo>
                  <a:pt x="0" y="32004"/>
                </a:lnTo>
                <a:lnTo>
                  <a:pt x="0" y="0"/>
                </a:lnTo>
                <a:lnTo>
                  <a:pt x="39624" y="0"/>
                </a:lnTo>
                <a:lnTo>
                  <a:pt x="39624" y="32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38750" y="1131569"/>
            <a:ext cx="0" cy="97848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256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67844" y="1128453"/>
            <a:ext cx="91440" cy="1028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76950" y="1094163"/>
            <a:ext cx="27276" cy="22080"/>
          </a:xfrm>
          <a:custGeom>
            <a:avLst/>
            <a:gdLst/>
            <a:ahLst/>
            <a:cxnLst/>
            <a:rect l="l" t="t" r="r" b="b"/>
            <a:pathLst>
              <a:path w="40004" h="32385">
                <a:moveTo>
                  <a:pt x="39624" y="32004"/>
                </a:moveTo>
                <a:lnTo>
                  <a:pt x="0" y="32004"/>
                </a:lnTo>
                <a:lnTo>
                  <a:pt x="0" y="0"/>
                </a:lnTo>
                <a:lnTo>
                  <a:pt x="39624" y="0"/>
                </a:lnTo>
                <a:lnTo>
                  <a:pt x="39624" y="32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390457" y="1131569"/>
            <a:ext cx="0" cy="97848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256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421629" y="1128453"/>
            <a:ext cx="101831" cy="1028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541125" y="1128453"/>
            <a:ext cx="92479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05946" y="1094163"/>
            <a:ext cx="228600" cy="1371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948055" y="1128453"/>
            <a:ext cx="203661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184448" y="1093124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411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233285" y="1093124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411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342515" y="1105679"/>
            <a:ext cx="95683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368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342514" y="1118234"/>
            <a:ext cx="30307" cy="32039"/>
          </a:xfrm>
          <a:custGeom>
            <a:avLst/>
            <a:gdLst/>
            <a:ahLst/>
            <a:cxnLst/>
            <a:rect l="l" t="t" r="r" b="b"/>
            <a:pathLst>
              <a:path w="44450" h="46989">
                <a:moveTo>
                  <a:pt x="0" y="0"/>
                </a:moveTo>
                <a:lnTo>
                  <a:pt x="44196" y="0"/>
                </a:lnTo>
                <a:lnTo>
                  <a:pt x="44196" y="46990"/>
                </a:lnTo>
                <a:lnTo>
                  <a:pt x="0" y="469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8342514" y="1161530"/>
            <a:ext cx="87457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8016" y="0"/>
                </a:lnTo>
              </a:path>
            </a:pathLst>
          </a:custGeom>
          <a:ln w="330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8342514" y="1172787"/>
            <a:ext cx="30307" cy="56284"/>
          </a:xfrm>
          <a:custGeom>
            <a:avLst/>
            <a:gdLst/>
            <a:ahLst/>
            <a:cxnLst/>
            <a:rect l="l" t="t" r="r" b="b"/>
            <a:pathLst>
              <a:path w="44450" h="82550">
                <a:moveTo>
                  <a:pt x="0" y="0"/>
                </a:moveTo>
                <a:lnTo>
                  <a:pt x="44196" y="0"/>
                </a:lnTo>
                <a:lnTo>
                  <a:pt x="44196" y="82549"/>
                </a:lnTo>
                <a:lnTo>
                  <a:pt x="0" y="82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8457854" y="1096240"/>
            <a:ext cx="60267" cy="133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558645" y="1165860"/>
            <a:ext cx="58449" cy="24245"/>
          </a:xfrm>
          <a:custGeom>
            <a:avLst/>
            <a:gdLst/>
            <a:ahLst/>
            <a:cxnLst/>
            <a:rect l="l" t="t" r="r" b="b"/>
            <a:pathLst>
              <a:path w="85725" h="35560">
                <a:moveTo>
                  <a:pt x="0" y="0"/>
                </a:moveTo>
                <a:lnTo>
                  <a:pt x="85344" y="0"/>
                </a:lnTo>
                <a:lnTo>
                  <a:pt x="85344" y="35051"/>
                </a:lnTo>
                <a:lnTo>
                  <a:pt x="0" y="35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8631381" y="1128453"/>
            <a:ext cx="91440" cy="1028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8736330" y="1128453"/>
            <a:ext cx="210935" cy="1028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964930" y="1128452"/>
            <a:ext cx="163543" cy="1028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098222" y="1448492"/>
            <a:ext cx="727364" cy="1735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047557" y="1449532"/>
            <a:ext cx="89362" cy="137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160818" y="1563832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205498" y="1449531"/>
            <a:ext cx="91440" cy="1371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310447" y="1449531"/>
            <a:ext cx="91394" cy="137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797386" y="1449532"/>
            <a:ext cx="89362" cy="1371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909608" y="1563832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957405" y="1451609"/>
            <a:ext cx="86245" cy="1330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058197" y="1449531"/>
            <a:ext cx="89362" cy="13508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554488" y="1449532"/>
            <a:ext cx="89362" cy="137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667750" y="1563832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714509" y="1451609"/>
            <a:ext cx="87284" cy="1330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817379" y="1449531"/>
            <a:ext cx="91394" cy="137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54606" y="1820140"/>
            <a:ext cx="0" cy="121227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8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245773" y="1949161"/>
            <a:ext cx="89622" cy="0"/>
          </a:xfrm>
          <a:custGeom>
            <a:avLst/>
            <a:gdLst/>
            <a:ahLst/>
            <a:cxnLst/>
            <a:rect l="l" t="t" r="r" b="b"/>
            <a:pathLst>
              <a:path w="131445">
                <a:moveTo>
                  <a:pt x="0" y="0"/>
                </a:moveTo>
                <a:lnTo>
                  <a:pt x="131064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348644" y="1820487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24384" y="28956"/>
                </a:moveTo>
                <a:lnTo>
                  <a:pt x="0" y="28956"/>
                </a:lnTo>
                <a:lnTo>
                  <a:pt x="0" y="0"/>
                </a:lnTo>
                <a:lnTo>
                  <a:pt x="24384" y="0"/>
                </a:lnTo>
                <a:lnTo>
                  <a:pt x="2438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356956" y="1858933"/>
            <a:ext cx="0" cy="97848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256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390207" y="1820487"/>
            <a:ext cx="289906" cy="1381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047557" y="1821526"/>
            <a:ext cx="89362" cy="1371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60818" y="1935826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207576" y="1823604"/>
            <a:ext cx="87284" cy="1330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09408" y="1821526"/>
            <a:ext cx="92479" cy="1371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797386" y="1821526"/>
            <a:ext cx="89362" cy="1371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09608" y="1935826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955328" y="1821526"/>
            <a:ext cx="195327" cy="1371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554488" y="1821526"/>
            <a:ext cx="89362" cy="1371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667750" y="1935826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712430" y="1821526"/>
            <a:ext cx="91440" cy="1371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826731" y="1821527"/>
            <a:ext cx="51955" cy="13508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344092" y="1330037"/>
            <a:ext cx="0" cy="734724"/>
          </a:xfrm>
          <a:custGeom>
            <a:avLst/>
            <a:gdLst/>
            <a:ahLst/>
            <a:cxnLst/>
            <a:rect l="l" t="t" r="r" b="b"/>
            <a:pathLst>
              <a:path h="1077595">
                <a:moveTo>
                  <a:pt x="0" y="0"/>
                </a:moveTo>
                <a:lnTo>
                  <a:pt x="0" y="107746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098597" y="1330037"/>
            <a:ext cx="0" cy="734724"/>
          </a:xfrm>
          <a:custGeom>
            <a:avLst/>
            <a:gdLst/>
            <a:ahLst/>
            <a:cxnLst/>
            <a:rect l="l" t="t" r="r" b="b"/>
            <a:pathLst>
              <a:path h="1077595">
                <a:moveTo>
                  <a:pt x="0" y="0"/>
                </a:moveTo>
                <a:lnTo>
                  <a:pt x="0" y="107746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853622" y="1330037"/>
            <a:ext cx="0" cy="734724"/>
          </a:xfrm>
          <a:custGeom>
            <a:avLst/>
            <a:gdLst/>
            <a:ahLst/>
            <a:cxnLst/>
            <a:rect l="l" t="t" r="r" b="b"/>
            <a:pathLst>
              <a:path h="1077595">
                <a:moveTo>
                  <a:pt x="0" y="0"/>
                </a:moveTo>
                <a:lnTo>
                  <a:pt x="0" y="1077468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589069" y="1699433"/>
            <a:ext cx="7020358" cy="0"/>
          </a:xfrm>
          <a:custGeom>
            <a:avLst/>
            <a:gdLst/>
            <a:ahLst/>
            <a:cxnLst/>
            <a:rect l="l" t="t" r="r" b="b"/>
            <a:pathLst>
              <a:path w="10296525">
                <a:moveTo>
                  <a:pt x="0" y="0"/>
                </a:moveTo>
                <a:lnTo>
                  <a:pt x="10296143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444884" y="381347"/>
            <a:ext cx="213014" cy="198726"/>
          </a:xfrm>
          <a:custGeom>
            <a:avLst/>
            <a:gdLst/>
            <a:ahLst/>
            <a:cxnLst/>
            <a:rect l="l" t="t" r="r" b="b"/>
            <a:pathLst>
              <a:path w="312420" h="291465">
                <a:moveTo>
                  <a:pt x="59436" y="291083"/>
                </a:moveTo>
                <a:lnTo>
                  <a:pt x="0" y="291083"/>
                </a:lnTo>
                <a:lnTo>
                  <a:pt x="0" y="0"/>
                </a:lnTo>
                <a:lnTo>
                  <a:pt x="89916" y="0"/>
                </a:lnTo>
                <a:lnTo>
                  <a:pt x="118872" y="86868"/>
                </a:lnTo>
                <a:lnTo>
                  <a:pt x="59436" y="86868"/>
                </a:lnTo>
                <a:lnTo>
                  <a:pt x="59436" y="291083"/>
                </a:lnTo>
                <a:close/>
              </a:path>
              <a:path w="312420" h="291465">
                <a:moveTo>
                  <a:pt x="211136" y="201168"/>
                </a:moveTo>
                <a:lnTo>
                  <a:pt x="158496" y="201168"/>
                </a:lnTo>
                <a:lnTo>
                  <a:pt x="222504" y="0"/>
                </a:lnTo>
                <a:lnTo>
                  <a:pt x="312420" y="0"/>
                </a:lnTo>
                <a:lnTo>
                  <a:pt x="312420" y="85344"/>
                </a:lnTo>
                <a:lnTo>
                  <a:pt x="251459" y="85344"/>
                </a:lnTo>
                <a:lnTo>
                  <a:pt x="211136" y="201168"/>
                </a:lnTo>
                <a:close/>
              </a:path>
              <a:path w="312420" h="291465">
                <a:moveTo>
                  <a:pt x="312420" y="291083"/>
                </a:moveTo>
                <a:lnTo>
                  <a:pt x="252984" y="291083"/>
                </a:lnTo>
                <a:lnTo>
                  <a:pt x="252984" y="85344"/>
                </a:lnTo>
                <a:lnTo>
                  <a:pt x="312420" y="85344"/>
                </a:lnTo>
                <a:lnTo>
                  <a:pt x="312420" y="291083"/>
                </a:lnTo>
                <a:close/>
              </a:path>
              <a:path w="312420" h="291465">
                <a:moveTo>
                  <a:pt x="179832" y="291083"/>
                </a:moveTo>
                <a:lnTo>
                  <a:pt x="131064" y="291083"/>
                </a:lnTo>
                <a:lnTo>
                  <a:pt x="59436" y="86868"/>
                </a:lnTo>
                <a:lnTo>
                  <a:pt x="118872" y="86868"/>
                </a:lnTo>
                <a:lnTo>
                  <a:pt x="156972" y="201168"/>
                </a:lnTo>
                <a:lnTo>
                  <a:pt x="211136" y="201168"/>
                </a:lnTo>
                <a:lnTo>
                  <a:pt x="179832" y="291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686993" y="432261"/>
            <a:ext cx="148589" cy="1506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54286" y="381346"/>
            <a:ext cx="145473" cy="201757"/>
          </a:xfrm>
          <a:custGeom>
            <a:avLst/>
            <a:gdLst/>
            <a:ahLst/>
            <a:cxnLst/>
            <a:rect l="l" t="t" r="r" b="b"/>
            <a:pathLst>
              <a:path w="213360" h="295909">
                <a:moveTo>
                  <a:pt x="213360" y="106679"/>
                </a:moveTo>
                <a:lnTo>
                  <a:pt x="155448" y="106679"/>
                </a:lnTo>
                <a:lnTo>
                  <a:pt x="155448" y="0"/>
                </a:lnTo>
                <a:lnTo>
                  <a:pt x="213360" y="0"/>
                </a:lnTo>
                <a:lnTo>
                  <a:pt x="213360" y="106679"/>
                </a:lnTo>
                <a:close/>
              </a:path>
              <a:path w="213360" h="295909">
                <a:moveTo>
                  <a:pt x="94488" y="295655"/>
                </a:moveTo>
                <a:lnTo>
                  <a:pt x="53340" y="286511"/>
                </a:lnTo>
                <a:lnTo>
                  <a:pt x="18954" y="253841"/>
                </a:lnTo>
                <a:lnTo>
                  <a:pt x="3857" y="215907"/>
                </a:lnTo>
                <a:lnTo>
                  <a:pt x="0" y="184403"/>
                </a:lnTo>
                <a:lnTo>
                  <a:pt x="523" y="174116"/>
                </a:lnTo>
                <a:lnTo>
                  <a:pt x="9810" y="133492"/>
                </a:lnTo>
                <a:lnTo>
                  <a:pt x="30408" y="101393"/>
                </a:lnTo>
                <a:lnTo>
                  <a:pt x="61888" y="79819"/>
                </a:lnTo>
                <a:lnTo>
                  <a:pt x="92964" y="74675"/>
                </a:lnTo>
                <a:lnTo>
                  <a:pt x="102084" y="75247"/>
                </a:lnTo>
                <a:lnTo>
                  <a:pt x="142684" y="92963"/>
                </a:lnTo>
                <a:lnTo>
                  <a:pt x="153924" y="106679"/>
                </a:lnTo>
                <a:lnTo>
                  <a:pt x="213360" y="106679"/>
                </a:lnTo>
                <a:lnTo>
                  <a:pt x="213360" y="118871"/>
                </a:lnTo>
                <a:lnTo>
                  <a:pt x="99060" y="118871"/>
                </a:lnTo>
                <a:lnTo>
                  <a:pt x="91440" y="121919"/>
                </a:lnTo>
                <a:lnTo>
                  <a:pt x="85344" y="124967"/>
                </a:lnTo>
                <a:lnTo>
                  <a:pt x="73152" y="134111"/>
                </a:lnTo>
                <a:lnTo>
                  <a:pt x="70104" y="140207"/>
                </a:lnTo>
                <a:lnTo>
                  <a:pt x="65532" y="146303"/>
                </a:lnTo>
                <a:lnTo>
                  <a:pt x="62484" y="153923"/>
                </a:lnTo>
                <a:lnTo>
                  <a:pt x="59436" y="169163"/>
                </a:lnTo>
                <a:lnTo>
                  <a:pt x="57912" y="178307"/>
                </a:lnTo>
                <a:lnTo>
                  <a:pt x="57912" y="195071"/>
                </a:lnTo>
                <a:lnTo>
                  <a:pt x="70104" y="231647"/>
                </a:lnTo>
                <a:lnTo>
                  <a:pt x="85344" y="246887"/>
                </a:lnTo>
                <a:lnTo>
                  <a:pt x="92964" y="251459"/>
                </a:lnTo>
                <a:lnTo>
                  <a:pt x="100584" y="252983"/>
                </a:lnTo>
                <a:lnTo>
                  <a:pt x="213360" y="252983"/>
                </a:lnTo>
                <a:lnTo>
                  <a:pt x="213360" y="263651"/>
                </a:lnTo>
                <a:lnTo>
                  <a:pt x="156972" y="263651"/>
                </a:lnTo>
                <a:lnTo>
                  <a:pt x="151852" y="271962"/>
                </a:lnTo>
                <a:lnTo>
                  <a:pt x="145732" y="278701"/>
                </a:lnTo>
                <a:lnTo>
                  <a:pt x="104489" y="295322"/>
                </a:lnTo>
                <a:lnTo>
                  <a:pt x="94488" y="295655"/>
                </a:lnTo>
                <a:close/>
              </a:path>
              <a:path w="213360" h="295909">
                <a:moveTo>
                  <a:pt x="213360" y="252983"/>
                </a:moveTo>
                <a:lnTo>
                  <a:pt x="117348" y="252983"/>
                </a:lnTo>
                <a:lnTo>
                  <a:pt x="126492" y="251459"/>
                </a:lnTo>
                <a:lnTo>
                  <a:pt x="132588" y="248411"/>
                </a:lnTo>
                <a:lnTo>
                  <a:pt x="138684" y="243839"/>
                </a:lnTo>
                <a:lnTo>
                  <a:pt x="143256" y="239267"/>
                </a:lnTo>
                <a:lnTo>
                  <a:pt x="147828" y="233171"/>
                </a:lnTo>
                <a:lnTo>
                  <a:pt x="150876" y="225551"/>
                </a:lnTo>
                <a:lnTo>
                  <a:pt x="153924" y="219455"/>
                </a:lnTo>
                <a:lnTo>
                  <a:pt x="155448" y="210311"/>
                </a:lnTo>
                <a:lnTo>
                  <a:pt x="156972" y="202691"/>
                </a:lnTo>
                <a:lnTo>
                  <a:pt x="156972" y="169163"/>
                </a:lnTo>
                <a:lnTo>
                  <a:pt x="155448" y="161543"/>
                </a:lnTo>
                <a:lnTo>
                  <a:pt x="153924" y="152399"/>
                </a:lnTo>
                <a:lnTo>
                  <a:pt x="150876" y="146303"/>
                </a:lnTo>
                <a:lnTo>
                  <a:pt x="146304" y="140207"/>
                </a:lnTo>
                <a:lnTo>
                  <a:pt x="143256" y="134111"/>
                </a:lnTo>
                <a:lnTo>
                  <a:pt x="138684" y="129539"/>
                </a:lnTo>
                <a:lnTo>
                  <a:pt x="132588" y="124967"/>
                </a:lnTo>
                <a:lnTo>
                  <a:pt x="126492" y="121919"/>
                </a:lnTo>
                <a:lnTo>
                  <a:pt x="117348" y="118871"/>
                </a:lnTo>
                <a:lnTo>
                  <a:pt x="213360" y="118871"/>
                </a:lnTo>
                <a:lnTo>
                  <a:pt x="213360" y="252983"/>
                </a:lnTo>
                <a:close/>
              </a:path>
              <a:path w="213360" h="295909">
                <a:moveTo>
                  <a:pt x="213360" y="291083"/>
                </a:moveTo>
                <a:lnTo>
                  <a:pt x="158496" y="291083"/>
                </a:lnTo>
                <a:lnTo>
                  <a:pt x="158496" y="263651"/>
                </a:lnTo>
                <a:lnTo>
                  <a:pt x="213360" y="263651"/>
                </a:lnTo>
                <a:lnTo>
                  <a:pt x="213360" y="291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22619" y="432262"/>
            <a:ext cx="143784" cy="15066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09136" y="38134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4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40581" y="399530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340581" y="417714"/>
            <a:ext cx="43728" cy="42430"/>
          </a:xfrm>
          <a:custGeom>
            <a:avLst/>
            <a:gdLst/>
            <a:ahLst/>
            <a:cxnLst/>
            <a:rect l="l" t="t" r="r" b="b"/>
            <a:pathLst>
              <a:path w="64134" h="62229">
                <a:moveTo>
                  <a:pt x="0" y="0"/>
                </a:moveTo>
                <a:lnTo>
                  <a:pt x="64007" y="0"/>
                </a:lnTo>
                <a:lnTo>
                  <a:pt x="64007" y="62229"/>
                </a:lnTo>
                <a:lnTo>
                  <a:pt x="0" y="62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340581" y="477462"/>
            <a:ext cx="140277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739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340581" y="494780"/>
            <a:ext cx="43728" cy="48491"/>
          </a:xfrm>
          <a:custGeom>
            <a:avLst/>
            <a:gdLst/>
            <a:ahLst/>
            <a:cxnLst/>
            <a:rect l="l" t="t" r="r" b="b"/>
            <a:pathLst>
              <a:path w="64134" h="71120">
                <a:moveTo>
                  <a:pt x="0" y="0"/>
                </a:moveTo>
                <a:lnTo>
                  <a:pt x="64007" y="0"/>
                </a:lnTo>
                <a:lnTo>
                  <a:pt x="64007" y="71119"/>
                </a:lnTo>
                <a:lnTo>
                  <a:pt x="0" y="711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340581" y="561455"/>
            <a:ext cx="150668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503718" y="436417"/>
            <a:ext cx="141576" cy="143741"/>
          </a:xfrm>
          <a:custGeom>
            <a:avLst/>
            <a:gdLst/>
            <a:ahLst/>
            <a:cxnLst/>
            <a:rect l="l" t="t" r="r" b="b"/>
            <a:pathLst>
              <a:path w="207645" h="210819">
                <a:moveTo>
                  <a:pt x="135636" y="210312"/>
                </a:moveTo>
                <a:lnTo>
                  <a:pt x="71628" y="210312"/>
                </a:lnTo>
                <a:lnTo>
                  <a:pt x="0" y="0"/>
                </a:lnTo>
                <a:lnTo>
                  <a:pt x="59436" y="0"/>
                </a:lnTo>
                <a:lnTo>
                  <a:pt x="103632" y="144780"/>
                </a:lnTo>
                <a:lnTo>
                  <a:pt x="157954" y="144780"/>
                </a:lnTo>
                <a:lnTo>
                  <a:pt x="135636" y="210312"/>
                </a:lnTo>
                <a:close/>
              </a:path>
              <a:path w="207645" h="210819">
                <a:moveTo>
                  <a:pt x="157954" y="144780"/>
                </a:moveTo>
                <a:lnTo>
                  <a:pt x="105156" y="144780"/>
                </a:lnTo>
                <a:lnTo>
                  <a:pt x="149352" y="0"/>
                </a:lnTo>
                <a:lnTo>
                  <a:pt x="207264" y="0"/>
                </a:lnTo>
                <a:lnTo>
                  <a:pt x="157954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654387" y="433301"/>
            <a:ext cx="140277" cy="150668"/>
          </a:xfrm>
          <a:custGeom>
            <a:avLst/>
            <a:gdLst/>
            <a:ahLst/>
            <a:cxnLst/>
            <a:rect l="l" t="t" r="r" b="b"/>
            <a:pathLst>
              <a:path w="205740" h="220980">
                <a:moveTo>
                  <a:pt x="65532" y="70104"/>
                </a:moveTo>
                <a:lnTo>
                  <a:pt x="7620" y="70104"/>
                </a:lnTo>
                <a:lnTo>
                  <a:pt x="8191" y="60150"/>
                </a:lnTo>
                <a:lnTo>
                  <a:pt x="27051" y="24003"/>
                </a:lnTo>
                <a:lnTo>
                  <a:pt x="62769" y="4714"/>
                </a:lnTo>
                <a:lnTo>
                  <a:pt x="71628" y="3048"/>
                </a:lnTo>
                <a:lnTo>
                  <a:pt x="79890" y="1285"/>
                </a:lnTo>
                <a:lnTo>
                  <a:pt x="88582" y="381"/>
                </a:lnTo>
                <a:lnTo>
                  <a:pt x="97559" y="47"/>
                </a:lnTo>
                <a:lnTo>
                  <a:pt x="106680" y="0"/>
                </a:lnTo>
                <a:lnTo>
                  <a:pt x="114681" y="23"/>
                </a:lnTo>
                <a:lnTo>
                  <a:pt x="153733" y="4953"/>
                </a:lnTo>
                <a:lnTo>
                  <a:pt x="190500" y="28956"/>
                </a:lnTo>
                <a:lnTo>
                  <a:pt x="194697" y="38100"/>
                </a:lnTo>
                <a:lnTo>
                  <a:pt x="103632" y="38100"/>
                </a:lnTo>
                <a:lnTo>
                  <a:pt x="95059" y="38647"/>
                </a:lnTo>
                <a:lnTo>
                  <a:pt x="66341" y="61793"/>
                </a:lnTo>
                <a:lnTo>
                  <a:pt x="65532" y="70104"/>
                </a:lnTo>
                <a:close/>
              </a:path>
              <a:path w="205740" h="220980">
                <a:moveTo>
                  <a:pt x="71628" y="220980"/>
                </a:moveTo>
                <a:lnTo>
                  <a:pt x="64770" y="220694"/>
                </a:lnTo>
                <a:lnTo>
                  <a:pt x="57912" y="219837"/>
                </a:lnTo>
                <a:lnTo>
                  <a:pt x="51054" y="218408"/>
                </a:lnTo>
                <a:lnTo>
                  <a:pt x="44196" y="216408"/>
                </a:lnTo>
                <a:lnTo>
                  <a:pt x="35052" y="214884"/>
                </a:lnTo>
                <a:lnTo>
                  <a:pt x="6096" y="185928"/>
                </a:lnTo>
                <a:lnTo>
                  <a:pt x="0" y="158496"/>
                </a:lnTo>
                <a:lnTo>
                  <a:pt x="547" y="149661"/>
                </a:lnTo>
                <a:lnTo>
                  <a:pt x="2095" y="141541"/>
                </a:lnTo>
                <a:lnTo>
                  <a:pt x="4500" y="134278"/>
                </a:lnTo>
                <a:lnTo>
                  <a:pt x="7620" y="128016"/>
                </a:lnTo>
                <a:lnTo>
                  <a:pt x="10668" y="120396"/>
                </a:lnTo>
                <a:lnTo>
                  <a:pt x="45720" y="99060"/>
                </a:lnTo>
                <a:lnTo>
                  <a:pt x="84582" y="92392"/>
                </a:lnTo>
                <a:lnTo>
                  <a:pt x="97536" y="91440"/>
                </a:lnTo>
                <a:lnTo>
                  <a:pt x="120396" y="86868"/>
                </a:lnTo>
                <a:lnTo>
                  <a:pt x="140208" y="73152"/>
                </a:lnTo>
                <a:lnTo>
                  <a:pt x="140208" y="54864"/>
                </a:lnTo>
                <a:lnTo>
                  <a:pt x="137160" y="51816"/>
                </a:lnTo>
                <a:lnTo>
                  <a:pt x="135636" y="47244"/>
                </a:lnTo>
                <a:lnTo>
                  <a:pt x="132588" y="45720"/>
                </a:lnTo>
                <a:lnTo>
                  <a:pt x="129540" y="42672"/>
                </a:lnTo>
                <a:lnTo>
                  <a:pt x="126492" y="41148"/>
                </a:lnTo>
                <a:lnTo>
                  <a:pt x="121920" y="39624"/>
                </a:lnTo>
                <a:lnTo>
                  <a:pt x="117348" y="39624"/>
                </a:lnTo>
                <a:lnTo>
                  <a:pt x="112776" y="38100"/>
                </a:lnTo>
                <a:lnTo>
                  <a:pt x="194697" y="38100"/>
                </a:lnTo>
                <a:lnTo>
                  <a:pt x="196024" y="41910"/>
                </a:lnTo>
                <a:lnTo>
                  <a:pt x="197531" y="49744"/>
                </a:lnTo>
                <a:lnTo>
                  <a:pt x="197679" y="51816"/>
                </a:lnTo>
                <a:lnTo>
                  <a:pt x="198120" y="59436"/>
                </a:lnTo>
                <a:lnTo>
                  <a:pt x="198120" y="112776"/>
                </a:lnTo>
                <a:lnTo>
                  <a:pt x="140208" y="112776"/>
                </a:lnTo>
                <a:lnTo>
                  <a:pt x="138684" y="114300"/>
                </a:lnTo>
                <a:lnTo>
                  <a:pt x="135636" y="115824"/>
                </a:lnTo>
                <a:lnTo>
                  <a:pt x="131064" y="117348"/>
                </a:lnTo>
                <a:lnTo>
                  <a:pt x="128016" y="118872"/>
                </a:lnTo>
                <a:lnTo>
                  <a:pt x="123444" y="120396"/>
                </a:lnTo>
                <a:lnTo>
                  <a:pt x="120396" y="120396"/>
                </a:lnTo>
                <a:lnTo>
                  <a:pt x="115824" y="121920"/>
                </a:lnTo>
                <a:lnTo>
                  <a:pt x="106680" y="121920"/>
                </a:lnTo>
                <a:lnTo>
                  <a:pt x="102108" y="123444"/>
                </a:lnTo>
                <a:lnTo>
                  <a:pt x="97536" y="123444"/>
                </a:lnTo>
                <a:lnTo>
                  <a:pt x="92964" y="124968"/>
                </a:lnTo>
                <a:lnTo>
                  <a:pt x="88392" y="124968"/>
                </a:lnTo>
                <a:lnTo>
                  <a:pt x="79248" y="128016"/>
                </a:lnTo>
                <a:lnTo>
                  <a:pt x="76200" y="129540"/>
                </a:lnTo>
                <a:lnTo>
                  <a:pt x="71628" y="131064"/>
                </a:lnTo>
                <a:lnTo>
                  <a:pt x="68580" y="134112"/>
                </a:lnTo>
                <a:lnTo>
                  <a:pt x="65532" y="135636"/>
                </a:lnTo>
                <a:lnTo>
                  <a:pt x="62484" y="138684"/>
                </a:lnTo>
                <a:lnTo>
                  <a:pt x="60960" y="141732"/>
                </a:lnTo>
                <a:lnTo>
                  <a:pt x="57912" y="150876"/>
                </a:lnTo>
                <a:lnTo>
                  <a:pt x="57912" y="160020"/>
                </a:lnTo>
                <a:lnTo>
                  <a:pt x="80772" y="181356"/>
                </a:lnTo>
                <a:lnTo>
                  <a:pt x="85344" y="181356"/>
                </a:lnTo>
                <a:lnTo>
                  <a:pt x="89916" y="182880"/>
                </a:lnTo>
                <a:lnTo>
                  <a:pt x="198882" y="182880"/>
                </a:lnTo>
                <a:lnTo>
                  <a:pt x="199405" y="189738"/>
                </a:lnTo>
                <a:lnTo>
                  <a:pt x="199591" y="195072"/>
                </a:lnTo>
                <a:lnTo>
                  <a:pt x="143256" y="195072"/>
                </a:lnTo>
                <a:lnTo>
                  <a:pt x="136112" y="201596"/>
                </a:lnTo>
                <a:lnTo>
                  <a:pt x="101203" y="217765"/>
                </a:lnTo>
                <a:lnTo>
                  <a:pt x="81676" y="220670"/>
                </a:lnTo>
                <a:lnTo>
                  <a:pt x="71628" y="220980"/>
                </a:lnTo>
                <a:close/>
              </a:path>
              <a:path w="205740" h="220980">
                <a:moveTo>
                  <a:pt x="198882" y="182880"/>
                </a:moveTo>
                <a:lnTo>
                  <a:pt x="94488" y="182880"/>
                </a:lnTo>
                <a:lnTo>
                  <a:pt x="102179" y="182356"/>
                </a:lnTo>
                <a:lnTo>
                  <a:pt x="109156" y="180975"/>
                </a:lnTo>
                <a:lnTo>
                  <a:pt x="140208" y="146304"/>
                </a:lnTo>
                <a:lnTo>
                  <a:pt x="140208" y="112776"/>
                </a:lnTo>
                <a:lnTo>
                  <a:pt x="198120" y="112776"/>
                </a:lnTo>
                <a:lnTo>
                  <a:pt x="198225" y="172212"/>
                </a:lnTo>
                <a:lnTo>
                  <a:pt x="198331" y="175260"/>
                </a:lnTo>
                <a:lnTo>
                  <a:pt x="198416" y="176784"/>
                </a:lnTo>
                <a:lnTo>
                  <a:pt x="198882" y="182880"/>
                </a:lnTo>
                <a:close/>
              </a:path>
              <a:path w="205740" h="220980">
                <a:moveTo>
                  <a:pt x="205740" y="214884"/>
                </a:moveTo>
                <a:lnTo>
                  <a:pt x="147828" y="214884"/>
                </a:lnTo>
                <a:lnTo>
                  <a:pt x="144780" y="208788"/>
                </a:lnTo>
                <a:lnTo>
                  <a:pt x="144780" y="205740"/>
                </a:lnTo>
                <a:lnTo>
                  <a:pt x="143256" y="202692"/>
                </a:lnTo>
                <a:lnTo>
                  <a:pt x="143256" y="195072"/>
                </a:lnTo>
                <a:lnTo>
                  <a:pt x="199591" y="195072"/>
                </a:lnTo>
                <a:lnTo>
                  <a:pt x="199644" y="196596"/>
                </a:lnTo>
                <a:lnTo>
                  <a:pt x="201168" y="204216"/>
                </a:lnTo>
                <a:lnTo>
                  <a:pt x="202692" y="210312"/>
                </a:lnTo>
                <a:lnTo>
                  <a:pt x="205740" y="214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839864" y="38134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4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891298" y="436418"/>
            <a:ext cx="135082" cy="1475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049240" y="433301"/>
            <a:ext cx="140277" cy="15066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201987" y="393815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9540" y="275844"/>
                </a:moveTo>
                <a:lnTo>
                  <a:pt x="102108" y="275844"/>
                </a:lnTo>
                <a:lnTo>
                  <a:pt x="95273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2954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32588" y="230124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313170" y="381347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332912" y="436418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379672" y="432261"/>
            <a:ext cx="148589" cy="15066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553199" y="432261"/>
            <a:ext cx="135082" cy="1475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799464" y="381347"/>
            <a:ext cx="213014" cy="198726"/>
          </a:xfrm>
          <a:custGeom>
            <a:avLst/>
            <a:gdLst/>
            <a:ahLst/>
            <a:cxnLst/>
            <a:rect l="l" t="t" r="r" b="b"/>
            <a:pathLst>
              <a:path w="312420" h="291465">
                <a:moveTo>
                  <a:pt x="59436" y="291083"/>
                </a:moveTo>
                <a:lnTo>
                  <a:pt x="0" y="291083"/>
                </a:lnTo>
                <a:lnTo>
                  <a:pt x="0" y="0"/>
                </a:lnTo>
                <a:lnTo>
                  <a:pt x="89916" y="0"/>
                </a:lnTo>
                <a:lnTo>
                  <a:pt x="118872" y="86868"/>
                </a:lnTo>
                <a:lnTo>
                  <a:pt x="59436" y="86868"/>
                </a:lnTo>
                <a:lnTo>
                  <a:pt x="59436" y="291083"/>
                </a:lnTo>
                <a:close/>
              </a:path>
              <a:path w="312420" h="291465">
                <a:moveTo>
                  <a:pt x="211136" y="201168"/>
                </a:moveTo>
                <a:lnTo>
                  <a:pt x="158496" y="201168"/>
                </a:lnTo>
                <a:lnTo>
                  <a:pt x="222504" y="0"/>
                </a:lnTo>
                <a:lnTo>
                  <a:pt x="312420" y="0"/>
                </a:lnTo>
                <a:lnTo>
                  <a:pt x="312420" y="85344"/>
                </a:lnTo>
                <a:lnTo>
                  <a:pt x="251459" y="85344"/>
                </a:lnTo>
                <a:lnTo>
                  <a:pt x="211136" y="201168"/>
                </a:lnTo>
                <a:close/>
              </a:path>
              <a:path w="312420" h="291465">
                <a:moveTo>
                  <a:pt x="312420" y="291083"/>
                </a:moveTo>
                <a:lnTo>
                  <a:pt x="252984" y="291083"/>
                </a:lnTo>
                <a:lnTo>
                  <a:pt x="252984" y="85344"/>
                </a:lnTo>
                <a:lnTo>
                  <a:pt x="312420" y="85344"/>
                </a:lnTo>
                <a:lnTo>
                  <a:pt x="312420" y="291083"/>
                </a:lnTo>
                <a:close/>
              </a:path>
              <a:path w="312420" h="291465">
                <a:moveTo>
                  <a:pt x="179832" y="291083"/>
                </a:moveTo>
                <a:lnTo>
                  <a:pt x="131064" y="291083"/>
                </a:lnTo>
                <a:lnTo>
                  <a:pt x="59436" y="86868"/>
                </a:lnTo>
                <a:lnTo>
                  <a:pt x="118872" y="86868"/>
                </a:lnTo>
                <a:lnTo>
                  <a:pt x="156972" y="201168"/>
                </a:lnTo>
                <a:lnTo>
                  <a:pt x="211136" y="201168"/>
                </a:lnTo>
                <a:lnTo>
                  <a:pt x="179832" y="291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7039495" y="432262"/>
            <a:ext cx="142761" cy="15066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192240" y="393815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60960" y="271272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302385" y="432261"/>
            <a:ext cx="92479" cy="14755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7410450" y="381347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7430193" y="436418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7476951" y="432261"/>
            <a:ext cx="141316" cy="15066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633854" y="432261"/>
            <a:ext cx="133004" cy="1506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47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6EDC3-CC97-422B-8708-A96C766F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78" y="609600"/>
            <a:ext cx="6840643" cy="55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91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54488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54CA31-83B1-468E-A4B8-3D0F77E7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424940"/>
            <a:ext cx="7372350" cy="5105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CA93F3-BE79-4DCF-8F97-01EB1878DECD}"/>
              </a:ext>
            </a:extLst>
          </p:cNvPr>
          <p:cNvSpPr txBox="1">
            <a:spLocks/>
          </p:cNvSpPr>
          <p:nvPr/>
        </p:nvSpPr>
        <p:spPr>
          <a:xfrm>
            <a:off x="2976880" y="380244"/>
            <a:ext cx="623824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1A9ECD"/>
                </a:solidFill>
                <a:latin typeface="+mn-lt"/>
              </a:rPr>
              <a:t>Recognizing Race by Voice</a:t>
            </a:r>
          </a:p>
        </p:txBody>
      </p:sp>
    </p:spTree>
    <p:extLst>
      <p:ext uri="{BB962C8B-B14F-4D97-AF65-F5344CB8AC3E}">
        <p14:creationId xmlns:p14="http://schemas.microsoft.com/office/powerpoint/2010/main" val="218934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56EBA3-9043-41AC-BF6E-2ADCEA36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6" y="1558290"/>
            <a:ext cx="9707468" cy="37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93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76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83934"/>
            <a:ext cx="7797800" cy="1937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Apple became the first U.S. company to surpass </a:t>
            </a:r>
          </a:p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$1 trillion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 market value.”</a:t>
            </a:r>
          </a:p>
          <a:p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August 2,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25" y="627592"/>
            <a:ext cx="1785408" cy="17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0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93461"/>
            <a:ext cx="7797800" cy="25728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Tech companies are amassing wealth and</a:t>
            </a:r>
          </a:p>
          <a:p>
            <a:pPr algn="l"/>
            <a:r>
              <a:rPr lang="en-US" sz="2800" dirty="0"/>
              <a:t>power, creating a new order in business where </a:t>
            </a:r>
            <a:r>
              <a:rPr lang="en-US" sz="2800" b="1" dirty="0">
                <a:latin typeface="+mn-lt"/>
              </a:rPr>
              <a:t>the most valuable resource is no longer oil, but</a:t>
            </a:r>
          </a:p>
          <a:p>
            <a:pPr algn="l"/>
            <a:r>
              <a:rPr lang="en-US" sz="2800" b="1" dirty="0">
                <a:solidFill>
                  <a:schemeClr val="accent1"/>
                </a:solidFill>
                <a:latin typeface="+mn-lt"/>
              </a:rPr>
              <a:t>data</a:t>
            </a:r>
            <a:r>
              <a:rPr lang="en-US" sz="2800" b="1" dirty="0">
                <a:latin typeface="+mn-lt"/>
              </a:rPr>
              <a:t>.</a:t>
            </a:r>
          </a:p>
          <a:p>
            <a:pPr algn="l"/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 September 5,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22" y="603251"/>
            <a:ext cx="1785408" cy="1785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57EE86-FA98-4E8E-A3EA-B7492CE83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9"/>
          <a:stretch/>
        </p:blipFill>
        <p:spPr>
          <a:xfrm>
            <a:off x="3143250" y="720197"/>
            <a:ext cx="2143125" cy="15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49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718C8-56F4-4148-A625-AFD2A6446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2" b="53333"/>
          <a:stretch/>
        </p:blipFill>
        <p:spPr>
          <a:xfrm>
            <a:off x="3265510" y="2230968"/>
            <a:ext cx="5569540" cy="27389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F1B975-5240-4D06-B31D-D00F11A594A7}"/>
              </a:ext>
            </a:extLst>
          </p:cNvPr>
          <p:cNvSpPr txBox="1">
            <a:spLocks/>
          </p:cNvSpPr>
          <p:nvPr/>
        </p:nvSpPr>
        <p:spPr>
          <a:xfrm>
            <a:off x="2151380" y="612949"/>
            <a:ext cx="77978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Top 5 Companies in the World</a:t>
            </a:r>
          </a:p>
        </p:txBody>
      </p:sp>
    </p:spTree>
    <p:extLst>
      <p:ext uri="{BB962C8B-B14F-4D97-AF65-F5344CB8AC3E}">
        <p14:creationId xmlns:p14="http://schemas.microsoft.com/office/powerpoint/2010/main" val="3602804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8CEC2-AFE8-4790-8C00-ECE91F256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90" y="10160"/>
            <a:ext cx="6483140" cy="4861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23C8-6F98-4475-B9DC-A2C7AFA16CF6}"/>
              </a:ext>
            </a:extLst>
          </p:cNvPr>
          <p:cNvSpPr/>
          <p:nvPr/>
        </p:nvSpPr>
        <p:spPr>
          <a:xfrm>
            <a:off x="838200" y="4145280"/>
            <a:ext cx="105156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9566C-58C5-4B7C-82F4-A1AA7B4686DD}"/>
              </a:ext>
            </a:extLst>
          </p:cNvPr>
          <p:cNvSpPr txBox="1">
            <a:spLocks/>
          </p:cNvSpPr>
          <p:nvPr/>
        </p:nvSpPr>
        <p:spPr>
          <a:xfrm>
            <a:off x="1201420" y="4014894"/>
            <a:ext cx="9933940" cy="28431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“We’re expanding our ability to increase the role technology and data will play in our future and create more personalized experiences for our customers.”</a:t>
            </a:r>
          </a:p>
          <a:p>
            <a:endParaRPr lang="en-US" sz="24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March 25, 2019</a:t>
            </a: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Steve Easterbrook, McDonald’s  CEO</a:t>
            </a:r>
          </a:p>
        </p:txBody>
      </p:sp>
    </p:spTree>
    <p:extLst>
      <p:ext uri="{BB962C8B-B14F-4D97-AF65-F5344CB8AC3E}">
        <p14:creationId xmlns:p14="http://schemas.microsoft.com/office/powerpoint/2010/main" val="2249053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88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533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533" y="1600783"/>
            <a:ext cx="10346267" cy="46410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Make a custom plan for yourself to continue this journey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Improve some of your skills (Stats, Python, ML, Domain,  etc.)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Take some additional courses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Try a Kaggle.com competition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Work on a personal project to improve understanding and motivate your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22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67777C-C17F-4F66-A01B-3265153A9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490269"/>
              </p:ext>
            </p:extLst>
          </p:nvPr>
        </p:nvGraphicFramePr>
        <p:xfrm>
          <a:off x="1996157" y="1557114"/>
          <a:ext cx="8247682" cy="501053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23841">
                  <a:extLst>
                    <a:ext uri="{9D8B030D-6E8A-4147-A177-3AD203B41FA5}">
                      <a16:colId xmlns:a16="http://schemas.microsoft.com/office/drawing/2014/main" val="3646536254"/>
                    </a:ext>
                  </a:extLst>
                </a:gridCol>
                <a:gridCol w="4123841">
                  <a:extLst>
                    <a:ext uri="{9D8B030D-6E8A-4147-A177-3AD203B41FA5}">
                      <a16:colId xmlns:a16="http://schemas.microsoft.com/office/drawing/2014/main" val="2859456506"/>
                    </a:ext>
                  </a:extLst>
                </a:gridCol>
              </a:tblGrid>
              <a:tr h="703214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Book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Author</a:t>
                      </a:r>
                      <a:endParaRPr lang="en-US" sz="3800" b="1" dirty="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4164557602"/>
                  </a:ext>
                </a:extLst>
              </a:tr>
              <a:tr h="835819">
                <a:tc>
                  <a:txBody>
                    <a:bodyPr/>
                    <a:lstStyle/>
                    <a:p>
                      <a:pPr algn="ctr"/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Data Smart: Using Data Science to Transform Information Into Insight</a:t>
                      </a:r>
                      <a:endParaRPr lang="en-US" sz="20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John W. Foreman</a:t>
                      </a:r>
                      <a:endParaRPr lang="en-US" sz="2000" b="1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65078"/>
                  </a:ext>
                </a:extLst>
              </a:tr>
              <a:tr h="835819">
                <a:tc>
                  <a:txBody>
                    <a:bodyPr/>
                    <a:lstStyle/>
                    <a:p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Naked Statistics: Stripping the Dread from the Data</a:t>
                      </a:r>
                      <a:endParaRPr lang="en-US" sz="20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Charles Wheelan</a:t>
                      </a:r>
                      <a:endParaRPr lang="en-US" sz="2000" b="1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85506"/>
                  </a:ext>
                </a:extLst>
              </a:tr>
              <a:tr h="693167">
                <a:tc>
                  <a:txBody>
                    <a:bodyPr/>
                    <a:lstStyle/>
                    <a:p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An Introduction to Statistical Learning</a:t>
                      </a:r>
                      <a:endParaRPr lang="en-US" sz="2000" b="1" dirty="0"/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Robert </a:t>
                      </a:r>
                      <a:r>
                        <a:rPr lang="en-US" sz="2000" u="none" strike="noStrike" cap="none" spc="0" baseline="0" dirty="0" err="1">
                          <a:ln>
                            <a:noFill/>
                          </a:ln>
                          <a:uFillTx/>
                          <a:sym typeface="Helvetica Light"/>
                        </a:rPr>
                        <a:t>Tibshirani</a:t>
                      </a:r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 and Trevor Hastie</a:t>
                      </a:r>
                      <a:endParaRPr lang="en-US" sz="2000" b="1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654209"/>
                  </a:ext>
                </a:extLst>
              </a:tr>
              <a:tr h="769516">
                <a:tc>
                  <a:txBody>
                    <a:bodyPr/>
                    <a:lstStyle/>
                    <a:p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Python Machine Learning</a:t>
                      </a:r>
                      <a:endParaRPr lang="en-US" sz="2000" b="1" dirty="0"/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Sebastian </a:t>
                      </a:r>
                      <a:r>
                        <a:rPr lang="en-US" sz="2000" u="none" strike="noStrike" cap="none" spc="0" baseline="0" dirty="0" err="1">
                          <a:ln>
                            <a:noFill/>
                          </a:ln>
                          <a:uFillTx/>
                          <a:sym typeface="Helvetica Light"/>
                        </a:rPr>
                        <a:t>Raschka</a:t>
                      </a:r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 and Vahid </a:t>
                      </a:r>
                      <a:r>
                        <a:rPr lang="en-US" sz="2000" u="none" strike="noStrike" cap="none" spc="0" baseline="0" dirty="0" err="1">
                          <a:ln>
                            <a:noFill/>
                          </a:ln>
                          <a:uFillTx/>
                          <a:sym typeface="Helvetica Light"/>
                        </a:rPr>
                        <a:t>Mirjalili</a:t>
                      </a:r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 </a:t>
                      </a:r>
                      <a:endParaRPr lang="en-US" sz="2000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870087"/>
                  </a:ext>
                </a:extLst>
              </a:tr>
              <a:tr h="806918">
                <a:tc>
                  <a:txBody>
                    <a:bodyPr/>
                    <a:lstStyle/>
                    <a:p>
                      <a:endParaRPr lang="en-US" sz="1700" dirty="0"/>
                    </a:p>
                    <a:p>
                      <a:r>
                        <a:rPr lang="en-US" sz="1800" dirty="0"/>
                        <a:t>The Hundred-Page Machine Learning Book</a:t>
                      </a:r>
                      <a:endParaRPr lang="en-US" sz="1800" b="1" dirty="0"/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Andriy </a:t>
                      </a:r>
                      <a:r>
                        <a:rPr lang="en-US" sz="2000" dirty="0" err="1"/>
                        <a:t>Burkov</a:t>
                      </a:r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92572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1191FCB-3070-4C16-9934-029FDD02B9F3}"/>
              </a:ext>
            </a:extLst>
          </p:cNvPr>
          <p:cNvSpPr/>
          <p:nvPr/>
        </p:nvSpPr>
        <p:spPr>
          <a:xfrm>
            <a:off x="1996157" y="391172"/>
            <a:ext cx="82476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Useful Data Science and Machine Learning books for beginners to intermediate: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309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0C522B-601F-4987-ACC0-CE618F0D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35" y="562384"/>
            <a:ext cx="5866130" cy="607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6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BE5EE7D-1F46-46B5-A2E0-97132FDF201A}"/>
              </a:ext>
            </a:extLst>
          </p:cNvPr>
          <p:cNvGrpSpPr/>
          <p:nvPr/>
        </p:nvGrpSpPr>
        <p:grpSpPr>
          <a:xfrm>
            <a:off x="755630" y="335280"/>
            <a:ext cx="10887730" cy="6396037"/>
            <a:chOff x="755630" y="335280"/>
            <a:chExt cx="10887730" cy="63960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C3673DB-8268-4DAE-AB9B-5DE79BE4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30" y="487680"/>
              <a:ext cx="10680739" cy="624363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D4FDA9-7CB5-42BD-9B41-00A15E90CA3B}"/>
                </a:ext>
              </a:extLst>
            </p:cNvPr>
            <p:cNvSpPr/>
            <p:nvPr/>
          </p:nvSpPr>
          <p:spPr>
            <a:xfrm>
              <a:off x="11365249" y="335280"/>
              <a:ext cx="278111" cy="6396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51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582114-83EE-4FBE-8A55-EF80A3D6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52400"/>
            <a:ext cx="97917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A629B-0683-400D-A5D0-B3980BB6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22" y="449232"/>
            <a:ext cx="10358755" cy="64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C9798-1A99-4F2F-9B6E-3DD0D037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642" y="376340"/>
            <a:ext cx="6406198" cy="61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4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667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13921</TotalTime>
  <Words>225</Words>
  <Application>Microsoft Office PowerPoint</Application>
  <PresentationFormat>Widescreen</PresentationFormat>
  <Paragraphs>47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20</cp:revision>
  <dcterms:created xsi:type="dcterms:W3CDTF">2019-04-26T04:45:24Z</dcterms:created>
  <dcterms:modified xsi:type="dcterms:W3CDTF">2019-07-11T20:15:22Z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2019-05-20T23:19:56.8474590Z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2019-05-20T23:19:56.8474590Z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